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hel Maulana Fahrezi" userId="a738f92c-3fcc-4d21-9cf1-de181276d6ac" providerId="ADAL" clId="{1C8538B5-EA57-4543-8F91-54F44F0A94D1}"/>
    <pc:docChg chg="undo custSel modSld">
      <pc:chgData name="Marchel Maulana Fahrezi" userId="a738f92c-3fcc-4d21-9cf1-de181276d6ac" providerId="ADAL" clId="{1C8538B5-EA57-4543-8F91-54F44F0A94D1}" dt="2023-02-24T06:35:05.781" v="33" actId="1076"/>
      <pc:docMkLst>
        <pc:docMk/>
      </pc:docMkLst>
      <pc:sldChg chg="modSp mod">
        <pc:chgData name="Marchel Maulana Fahrezi" userId="a738f92c-3fcc-4d21-9cf1-de181276d6ac" providerId="ADAL" clId="{1C8538B5-EA57-4543-8F91-54F44F0A94D1}" dt="2023-02-24T06:33:35.130" v="2" actId="14100"/>
        <pc:sldMkLst>
          <pc:docMk/>
          <pc:sldMk cId="0" sldId="256"/>
        </pc:sldMkLst>
        <pc:spChg chg="mod">
          <ac:chgData name="Marchel Maulana Fahrezi" userId="a738f92c-3fcc-4d21-9cf1-de181276d6ac" providerId="ADAL" clId="{1C8538B5-EA57-4543-8F91-54F44F0A94D1}" dt="2023-02-24T06:33:35.130" v="2" actId="14100"/>
          <ac:spMkLst>
            <pc:docMk/>
            <pc:sldMk cId="0" sldId="256"/>
            <ac:spMk id="6" creationId="{00000000-0000-0000-0000-000000000000}"/>
          </ac:spMkLst>
        </pc:spChg>
      </pc:sldChg>
      <pc:sldChg chg="modSp mod">
        <pc:chgData name="Marchel Maulana Fahrezi" userId="a738f92c-3fcc-4d21-9cf1-de181276d6ac" providerId="ADAL" clId="{1C8538B5-EA57-4543-8F91-54F44F0A94D1}" dt="2023-02-24T06:33:39.298" v="3" actId="1076"/>
        <pc:sldMkLst>
          <pc:docMk/>
          <pc:sldMk cId="0" sldId="257"/>
        </pc:sldMkLst>
        <pc:spChg chg="mod">
          <ac:chgData name="Marchel Maulana Fahrezi" userId="a738f92c-3fcc-4d21-9cf1-de181276d6ac" providerId="ADAL" clId="{1C8538B5-EA57-4543-8F91-54F44F0A94D1}" dt="2023-02-24T06:33:39.298" v="3" actId="1076"/>
          <ac:spMkLst>
            <pc:docMk/>
            <pc:sldMk cId="0" sldId="257"/>
            <ac:spMk id="6" creationId="{00000000-0000-0000-0000-000000000000}"/>
          </ac:spMkLst>
        </pc:spChg>
      </pc:sldChg>
      <pc:sldChg chg="modSp mod">
        <pc:chgData name="Marchel Maulana Fahrezi" userId="a738f92c-3fcc-4d21-9cf1-de181276d6ac" providerId="ADAL" clId="{1C8538B5-EA57-4543-8F91-54F44F0A94D1}" dt="2023-02-24T06:33:57.898" v="6" actId="1076"/>
        <pc:sldMkLst>
          <pc:docMk/>
          <pc:sldMk cId="0" sldId="258"/>
        </pc:sldMkLst>
        <pc:spChg chg="mod">
          <ac:chgData name="Marchel Maulana Fahrezi" userId="a738f92c-3fcc-4d21-9cf1-de181276d6ac" providerId="ADAL" clId="{1C8538B5-EA57-4543-8F91-54F44F0A94D1}" dt="2023-02-24T06:33:57.898" v="6" actId="1076"/>
          <ac:spMkLst>
            <pc:docMk/>
            <pc:sldMk cId="0" sldId="258"/>
            <ac:spMk id="6" creationId="{00000000-0000-0000-0000-000000000000}"/>
          </ac:spMkLst>
        </pc:spChg>
        <pc:picChg chg="mod">
          <ac:chgData name="Marchel Maulana Fahrezi" userId="a738f92c-3fcc-4d21-9cf1-de181276d6ac" providerId="ADAL" clId="{1C8538B5-EA57-4543-8F91-54F44F0A94D1}" dt="2023-02-24T06:33:55.280" v="5" actId="1076"/>
          <ac:picMkLst>
            <pc:docMk/>
            <pc:sldMk cId="0" sldId="258"/>
            <ac:picMk id="4" creationId="{00000000-0000-0000-0000-000000000000}"/>
          </ac:picMkLst>
        </pc:picChg>
      </pc:sldChg>
      <pc:sldChg chg="modSp mod">
        <pc:chgData name="Marchel Maulana Fahrezi" userId="a738f92c-3fcc-4d21-9cf1-de181276d6ac" providerId="ADAL" clId="{1C8538B5-EA57-4543-8F91-54F44F0A94D1}" dt="2023-02-24T06:34:03.357" v="7" actId="1076"/>
        <pc:sldMkLst>
          <pc:docMk/>
          <pc:sldMk cId="0" sldId="259"/>
        </pc:sldMkLst>
        <pc:spChg chg="mod">
          <ac:chgData name="Marchel Maulana Fahrezi" userId="a738f92c-3fcc-4d21-9cf1-de181276d6ac" providerId="ADAL" clId="{1C8538B5-EA57-4543-8F91-54F44F0A94D1}" dt="2023-02-24T06:34:03.357" v="7" actId="1076"/>
          <ac:spMkLst>
            <pc:docMk/>
            <pc:sldMk cId="0" sldId="259"/>
            <ac:spMk id="7" creationId="{00000000-0000-0000-0000-000000000000}"/>
          </ac:spMkLst>
        </pc:spChg>
      </pc:sldChg>
      <pc:sldChg chg="modSp mod">
        <pc:chgData name="Marchel Maulana Fahrezi" userId="a738f92c-3fcc-4d21-9cf1-de181276d6ac" providerId="ADAL" clId="{1C8538B5-EA57-4543-8F91-54F44F0A94D1}" dt="2023-02-24T06:34:26.031" v="13" actId="1076"/>
        <pc:sldMkLst>
          <pc:docMk/>
          <pc:sldMk cId="0" sldId="261"/>
        </pc:sldMkLst>
        <pc:spChg chg="mod">
          <ac:chgData name="Marchel Maulana Fahrezi" userId="a738f92c-3fcc-4d21-9cf1-de181276d6ac" providerId="ADAL" clId="{1C8538B5-EA57-4543-8F91-54F44F0A94D1}" dt="2023-02-24T06:34:24.306" v="12" actId="1076"/>
          <ac:spMkLst>
            <pc:docMk/>
            <pc:sldMk cId="0" sldId="261"/>
            <ac:spMk id="8" creationId="{00000000-0000-0000-0000-000000000000}"/>
          </ac:spMkLst>
        </pc:spChg>
        <pc:spChg chg="mod">
          <ac:chgData name="Marchel Maulana Fahrezi" userId="a738f92c-3fcc-4d21-9cf1-de181276d6ac" providerId="ADAL" clId="{1C8538B5-EA57-4543-8F91-54F44F0A94D1}" dt="2023-02-24T06:34:26.031" v="13" actId="1076"/>
          <ac:spMkLst>
            <pc:docMk/>
            <pc:sldMk cId="0" sldId="261"/>
            <ac:spMk id="9" creationId="{00000000-0000-0000-0000-000000000000}"/>
          </ac:spMkLst>
        </pc:spChg>
      </pc:sldChg>
      <pc:sldChg chg="modSp mod">
        <pc:chgData name="Marchel Maulana Fahrezi" userId="a738f92c-3fcc-4d21-9cf1-de181276d6ac" providerId="ADAL" clId="{1C8538B5-EA57-4543-8F91-54F44F0A94D1}" dt="2023-02-24T06:34:58.949" v="32" actId="20577"/>
        <pc:sldMkLst>
          <pc:docMk/>
          <pc:sldMk cId="0" sldId="262"/>
        </pc:sldMkLst>
        <pc:spChg chg="mod">
          <ac:chgData name="Marchel Maulana Fahrezi" userId="a738f92c-3fcc-4d21-9cf1-de181276d6ac" providerId="ADAL" clId="{1C8538B5-EA57-4543-8F91-54F44F0A94D1}" dt="2023-02-24T06:34:58.949" v="32" actId="20577"/>
          <ac:spMkLst>
            <pc:docMk/>
            <pc:sldMk cId="0" sldId="262"/>
            <ac:spMk id="2" creationId="{00000000-0000-0000-0000-000000000000}"/>
          </ac:spMkLst>
        </pc:spChg>
      </pc:sldChg>
      <pc:sldChg chg="modSp mod">
        <pc:chgData name="Marchel Maulana Fahrezi" userId="a738f92c-3fcc-4d21-9cf1-de181276d6ac" providerId="ADAL" clId="{1C8538B5-EA57-4543-8F91-54F44F0A94D1}" dt="2023-02-24T06:35:05.781" v="33" actId="1076"/>
        <pc:sldMkLst>
          <pc:docMk/>
          <pc:sldMk cId="0" sldId="263"/>
        </pc:sldMkLst>
        <pc:picChg chg="mod">
          <ac:chgData name="Marchel Maulana Fahrezi" userId="a738f92c-3fcc-4d21-9cf1-de181276d6ac" providerId="ADAL" clId="{1C8538B5-EA57-4543-8F91-54F44F0A94D1}" dt="2023-02-24T06:35:05.781" v="33" actId="1076"/>
          <ac:picMkLst>
            <pc:docMk/>
            <pc:sldMk cId="0" sldId="263"/>
            <ac:picMk id="6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373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3115656" cy="49149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8446" y="78"/>
            <a:ext cx="2881257" cy="5894741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88501" y="0"/>
            <a:ext cx="3314699" cy="190499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532783" y="4924425"/>
            <a:ext cx="10553699" cy="33718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026128" y="1910846"/>
            <a:ext cx="3989070" cy="1000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400" b="1" i="0">
                <a:solidFill>
                  <a:srgbClr val="A8C42E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F5F5F5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1" i="0">
                <a:solidFill>
                  <a:srgbClr val="A8C42E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F5F5F5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1" i="0">
                <a:solidFill>
                  <a:srgbClr val="A8C42E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1" i="0">
                <a:solidFill>
                  <a:srgbClr val="A8C42E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37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1594780"/>
            <a:ext cx="7693659" cy="1000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400" b="1" i="0">
                <a:solidFill>
                  <a:srgbClr val="A8C42E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2706991"/>
            <a:ext cx="10324465" cy="2387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F5F5F5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742696" y="9597078"/>
            <a:ext cx="2096134" cy="384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353299"/>
            <a:ext cx="4798229" cy="29337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616404" y="0"/>
            <a:ext cx="4671595" cy="3213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6627304" cy="527641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201758" y="5840410"/>
            <a:ext cx="6086240" cy="444658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628528" y="3462815"/>
            <a:ext cx="8306672" cy="3175000"/>
          </a:xfrm>
          <a:prstGeom prst="rect">
            <a:avLst/>
          </a:prstGeom>
        </p:spPr>
        <p:txBody>
          <a:bodyPr vert="horz" wrap="square" lIns="0" tIns="309245" rIns="0" bIns="0" rtlCol="0">
            <a:spAutoFit/>
          </a:bodyPr>
          <a:lstStyle/>
          <a:p>
            <a:pPr marL="76200" marR="5080" indent="-64135">
              <a:lnSpc>
                <a:spcPts val="11220"/>
              </a:lnSpc>
              <a:spcBef>
                <a:spcPts val="2435"/>
              </a:spcBef>
            </a:pPr>
            <a:r>
              <a:rPr sz="11300" spc="-10" dirty="0">
                <a:solidFill>
                  <a:srgbClr val="29A6B8"/>
                </a:solidFill>
              </a:rPr>
              <a:t>PYTH</a:t>
            </a:r>
            <a:r>
              <a:rPr lang="id-ID" sz="11300" spc="-10" dirty="0">
                <a:solidFill>
                  <a:srgbClr val="29A6B8"/>
                </a:solidFill>
              </a:rPr>
              <a:t>O</a:t>
            </a:r>
            <a:r>
              <a:rPr sz="11300" spc="-10" dirty="0">
                <a:solidFill>
                  <a:srgbClr val="29A6B8"/>
                </a:solidFill>
              </a:rPr>
              <a:t>N </a:t>
            </a:r>
            <a:r>
              <a:rPr sz="11300" spc="-10" dirty="0"/>
              <a:t>SYNTAX</a:t>
            </a:r>
            <a:endParaRPr sz="11300" dirty="0"/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74574"/>
            <a:ext cx="3314699" cy="19049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3115656" cy="49149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8446" y="78"/>
            <a:ext cx="2881257" cy="589474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71826" y="4924425"/>
            <a:ext cx="10344149" cy="12668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971826" y="8144569"/>
            <a:ext cx="10448924" cy="70484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099538" y="1646101"/>
            <a:ext cx="9011285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EXECUTE</a:t>
            </a:r>
            <a:r>
              <a:rPr spc="-35" dirty="0"/>
              <a:t> </a:t>
            </a:r>
            <a:r>
              <a:rPr dirty="0"/>
              <a:t>PYTHON</a:t>
            </a:r>
            <a:r>
              <a:rPr spc="-30" dirty="0"/>
              <a:t> </a:t>
            </a:r>
            <a:r>
              <a:rPr spc="-10" dirty="0"/>
              <a:t>SYNTAX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2520083" y="3443003"/>
            <a:ext cx="13148944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As we learned in the previous page, Python syntax can be executed by writing directly </a:t>
            </a:r>
            <a:r>
              <a:rPr sz="3000" spc="-25" dirty="0">
                <a:solidFill>
                  <a:srgbClr val="F5F5F5"/>
                </a:solidFill>
                <a:latin typeface="Roboto Condensed"/>
                <a:cs typeface="Roboto Condensed"/>
              </a:rPr>
              <a:t>in </a:t>
            </a: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the Command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Line:</a:t>
            </a:r>
            <a:endParaRPr sz="3000" dirty="0">
              <a:latin typeface="Roboto Condensed"/>
              <a:cs typeface="Roboto Condense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20083" y="6585325"/>
            <a:ext cx="12849860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Or by creating a python file on the server, using the .py file extension, and running it </a:t>
            </a:r>
            <a:r>
              <a:rPr sz="3000" spc="-25" dirty="0">
                <a:solidFill>
                  <a:srgbClr val="F5F5F5"/>
                </a:solidFill>
                <a:latin typeface="Roboto Condensed"/>
                <a:cs typeface="Roboto Condensed"/>
              </a:rPr>
              <a:t>in </a:t>
            </a: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the Command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Line:</a:t>
            </a:r>
            <a:endParaRPr sz="3000">
              <a:latin typeface="Roboto Condensed"/>
              <a:cs typeface="Roboto Condensed"/>
            </a:endParaRPr>
          </a:p>
        </p:txBody>
      </p:sp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488501" y="0"/>
            <a:ext cx="3314699" cy="1904999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47163" y="1"/>
            <a:ext cx="6940836" cy="63372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" y="8460542"/>
            <a:ext cx="6906919" cy="182631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16000" y="7367587"/>
            <a:ext cx="10620374" cy="271462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PYTHON</a:t>
            </a:r>
            <a:r>
              <a:rPr spc="-30" dirty="0"/>
              <a:t> </a:t>
            </a:r>
            <a:r>
              <a:rPr spc="-10" dirty="0"/>
              <a:t>INDENTATION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1015711" y="3949700"/>
            <a:ext cx="10324465" cy="2387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9200"/>
              </a:lnSpc>
              <a:spcBef>
                <a:spcPts val="95"/>
              </a:spcBef>
            </a:pPr>
            <a:r>
              <a:rPr dirty="0"/>
              <a:t>Indentation refers to the spaces at the beginning of a code </a:t>
            </a:r>
            <a:r>
              <a:rPr spc="-10" dirty="0"/>
              <a:t>line. </a:t>
            </a:r>
            <a:r>
              <a:rPr dirty="0"/>
              <a:t>Where in other programming languages the indentation in code is </a:t>
            </a:r>
            <a:r>
              <a:rPr spc="-25" dirty="0"/>
              <a:t>for </a:t>
            </a:r>
            <a:r>
              <a:rPr dirty="0"/>
              <a:t>readability only, the indentation in Python is very </a:t>
            </a:r>
            <a:r>
              <a:rPr spc="-10" dirty="0"/>
              <a:t>important.</a:t>
            </a: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dirty="0"/>
              <a:t>Python uses indentation to indicate a block of </a:t>
            </a:r>
            <a:r>
              <a:rPr spc="-10" dirty="0"/>
              <a:t>code.</a:t>
            </a: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488501" y="1"/>
            <a:ext cx="3314699" cy="190499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452603" y="0"/>
            <a:ext cx="5829300" cy="619872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8700" y="3807880"/>
            <a:ext cx="8248649" cy="25145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PYTHON</a:t>
            </a:r>
            <a:r>
              <a:rPr spc="-30" dirty="0"/>
              <a:t> </a:t>
            </a:r>
            <a:r>
              <a:rPr spc="-10" dirty="0"/>
              <a:t>INDENTATION</a:t>
            </a: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88501" y="0"/>
            <a:ext cx="3314699" cy="19049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178911" y="7498305"/>
            <a:ext cx="7934324" cy="244792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55082" y="4657436"/>
            <a:ext cx="83045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Python will give you an error if you skip the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indentation:</a:t>
            </a:r>
            <a:endParaRPr sz="3000" dirty="0">
              <a:latin typeface="Roboto Condensed"/>
              <a:cs typeface="Roboto Condensed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16000" y="6752318"/>
            <a:ext cx="167513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The number of spaces is up to you as a programmer, the most common use is four, but it has to be at least </a:t>
            </a:r>
            <a:r>
              <a:rPr sz="3000" spc="-20" dirty="0">
                <a:solidFill>
                  <a:srgbClr val="F5F5F5"/>
                </a:solidFill>
                <a:latin typeface="Roboto Condensed"/>
                <a:cs typeface="Roboto Condensed"/>
              </a:rPr>
              <a:t>one.</a:t>
            </a:r>
            <a:endParaRPr sz="3000">
              <a:latin typeface="Roboto Condensed"/>
              <a:cs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47163" y="3"/>
            <a:ext cx="6940836" cy="63372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" y="8460544"/>
            <a:ext cx="6906918" cy="182631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88501" y="3"/>
            <a:ext cx="3314699" cy="1904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28700" y="4521600"/>
            <a:ext cx="9591674" cy="32384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1594783"/>
            <a:ext cx="10690860" cy="2319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PYTHON</a:t>
            </a:r>
            <a:r>
              <a:rPr spc="-30" dirty="0"/>
              <a:t> </a:t>
            </a:r>
            <a:r>
              <a:rPr spc="-10" dirty="0"/>
              <a:t>INDENTATION</a:t>
            </a:r>
          </a:p>
          <a:p>
            <a:pPr marL="12700" marR="5080">
              <a:lnSpc>
                <a:spcPct val="129200"/>
              </a:lnSpc>
              <a:spcBef>
                <a:spcPts val="1075"/>
              </a:spcBef>
            </a:pPr>
            <a:r>
              <a:rPr sz="3000" b="0" dirty="0">
                <a:solidFill>
                  <a:srgbClr val="F5F5F5"/>
                </a:solidFill>
                <a:latin typeface="Roboto Condensed"/>
                <a:cs typeface="Roboto Condensed"/>
              </a:rPr>
              <a:t>You have to use the same number of spaces in the same block of </a:t>
            </a:r>
            <a:r>
              <a:rPr sz="3000" b="0" spc="-10" dirty="0">
                <a:solidFill>
                  <a:srgbClr val="F5F5F5"/>
                </a:solidFill>
                <a:latin typeface="Roboto Condensed"/>
                <a:cs typeface="Roboto Condensed"/>
              </a:rPr>
              <a:t>code, </a:t>
            </a:r>
            <a:r>
              <a:rPr sz="3000" b="0" dirty="0">
                <a:solidFill>
                  <a:srgbClr val="F5F5F5"/>
                </a:solidFill>
                <a:latin typeface="Roboto Condensed"/>
                <a:cs typeface="Roboto Condensed"/>
              </a:rPr>
              <a:t>otherwise Python will give you an </a:t>
            </a:r>
            <a:r>
              <a:rPr sz="3000" b="0" spc="-10" dirty="0">
                <a:solidFill>
                  <a:srgbClr val="F5F5F5"/>
                </a:solidFill>
                <a:latin typeface="Roboto Condensed"/>
                <a:cs typeface="Roboto Condensed"/>
              </a:rPr>
              <a:t>error:</a:t>
            </a:r>
            <a:endParaRPr sz="3000">
              <a:latin typeface="Roboto Condensed"/>
              <a:cs typeface="Roboto Condensed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1822455"/>
            <a:ext cx="6837680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PYTHON</a:t>
            </a:r>
            <a:r>
              <a:rPr spc="-30" dirty="0"/>
              <a:t> </a:t>
            </a:r>
            <a:r>
              <a:rPr spc="-10" dirty="0"/>
              <a:t>VARIABLES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66"/>
            <a:ext cx="3947033" cy="177870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" y="8709239"/>
            <a:ext cx="5508316" cy="159011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829852" y="29"/>
            <a:ext cx="3468229" cy="555161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7296103" y="9274391"/>
            <a:ext cx="992908" cy="10133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28700" y="3990788"/>
            <a:ext cx="10401299" cy="31146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016000" y="7350113"/>
            <a:ext cx="92373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In Python, variables are created when you assign a value to </a:t>
            </a:r>
            <a:r>
              <a:rPr sz="3000" spc="-25" dirty="0">
                <a:solidFill>
                  <a:srgbClr val="F5F5F5"/>
                </a:solidFill>
                <a:latin typeface="Roboto Condensed"/>
                <a:cs typeface="Roboto Condensed"/>
              </a:rPr>
              <a:t>it:</a:t>
            </a:r>
            <a:endParaRPr sz="3000" dirty="0">
              <a:latin typeface="Roboto Condensed"/>
              <a:cs typeface="Roboto Condense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7855404"/>
            <a:ext cx="10154920" cy="609141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0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Python has no command for declaring a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variable.</a:t>
            </a:r>
            <a:endParaRPr sz="3000" dirty="0">
              <a:latin typeface="Roboto Condensed"/>
              <a:cs typeface="Roboto Condensed"/>
            </a:endParaRPr>
          </a:p>
        </p:txBody>
      </p: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488501" y="0"/>
            <a:ext cx="3314699" cy="1904999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7026128" y="1910846"/>
            <a:ext cx="6156472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</a:t>
            </a:r>
            <a:r>
              <a:rPr lang="en-US" spc="-10" dirty="0"/>
              <a:t>OMMENTS</a:t>
            </a:r>
            <a:endParaRPr spc="-10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20083" y="3443003"/>
            <a:ext cx="12337415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Python has commenting capability for the purpose of in-code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documentation. </a:t>
            </a:r>
            <a:r>
              <a:rPr sz="3000" dirty="0">
                <a:solidFill>
                  <a:srgbClr val="F5F5F5"/>
                </a:solidFill>
                <a:latin typeface="Roboto Condensed"/>
                <a:cs typeface="Roboto Condensed"/>
              </a:rPr>
              <a:t>Comments start with a #, and Python will render the rest of the line as a </a:t>
            </a:r>
            <a:r>
              <a:rPr sz="3000" spc="-10" dirty="0">
                <a:solidFill>
                  <a:srgbClr val="F5F5F5"/>
                </a:solidFill>
                <a:latin typeface="Roboto Condensed"/>
                <a:cs typeface="Roboto Condensed"/>
              </a:rPr>
              <a:t>comment:</a:t>
            </a:r>
            <a:endParaRPr sz="3000" dirty="0">
              <a:latin typeface="Roboto Condensed"/>
              <a:cs typeface="Roboto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47163" y="1"/>
            <a:ext cx="6940836" cy="63372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" y="8460542"/>
            <a:ext cx="6906919" cy="182631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2041264"/>
            <a:ext cx="9465945" cy="849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400" dirty="0"/>
              <a:t>TEST</a:t>
            </a:r>
            <a:r>
              <a:rPr sz="5400" spc="-30" dirty="0"/>
              <a:t> </a:t>
            </a:r>
            <a:r>
              <a:rPr sz="5400" dirty="0"/>
              <a:t>YOURSELF</a:t>
            </a:r>
            <a:r>
              <a:rPr sz="5400" spc="-20" dirty="0"/>
              <a:t> </a:t>
            </a:r>
            <a:r>
              <a:rPr sz="5400" dirty="0"/>
              <a:t>WITH</a:t>
            </a:r>
            <a:r>
              <a:rPr sz="5400" spc="-20" dirty="0"/>
              <a:t> </a:t>
            </a:r>
            <a:r>
              <a:rPr sz="5400" spc="-10" dirty="0"/>
              <a:t>EXERCISES</a:t>
            </a:r>
            <a:endParaRPr sz="5400"/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88501" y="1"/>
            <a:ext cx="3314699" cy="19049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60519" y="3860800"/>
            <a:ext cx="10448924" cy="495299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dirty="0"/>
              <a:t>Python</a:t>
            </a:r>
            <a:r>
              <a:rPr spc="-225" dirty="0"/>
              <a:t> </a:t>
            </a:r>
            <a:r>
              <a:rPr dirty="0"/>
              <a:t>-</a:t>
            </a:r>
            <a:r>
              <a:rPr spc="229" dirty="0"/>
              <a:t> </a:t>
            </a:r>
            <a:r>
              <a:rPr spc="-55" dirty="0"/>
              <a:t>Syntax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249668" y="0"/>
            <a:ext cx="11038840" cy="10287000"/>
            <a:chOff x="7249668" y="0"/>
            <a:chExt cx="1103884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92790" y="5156199"/>
              <a:ext cx="8395208" cy="51308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49668" y="0"/>
              <a:ext cx="8874514" cy="51308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77888" y="4584148"/>
            <a:ext cx="7430134" cy="18770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150" spc="-80" dirty="0">
                <a:solidFill>
                  <a:srgbClr val="29A6B8"/>
                </a:solidFill>
              </a:rPr>
              <a:t>THANK</a:t>
            </a:r>
            <a:r>
              <a:rPr sz="12150" spc="-795" dirty="0">
                <a:solidFill>
                  <a:srgbClr val="29A6B8"/>
                </a:solidFill>
              </a:rPr>
              <a:t> </a:t>
            </a:r>
            <a:r>
              <a:rPr sz="12150" spc="-25" dirty="0"/>
              <a:t>YOU</a:t>
            </a:r>
            <a:endParaRPr sz="12150"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29930" y="2844388"/>
            <a:ext cx="4667249" cy="22955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5F5F5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251</Words>
  <Application>Microsoft Office PowerPoint</Application>
  <PresentationFormat>Custom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Roboto Condensed</vt:lpstr>
      <vt:lpstr>Verdana</vt:lpstr>
      <vt:lpstr>Office Theme</vt:lpstr>
      <vt:lpstr>PYTHON SYNTAX</vt:lpstr>
      <vt:lpstr>EXECUTE PYTHON SYNTAX</vt:lpstr>
      <vt:lpstr>PYTHON INDENTATION</vt:lpstr>
      <vt:lpstr>PYTHON INDENTATION</vt:lpstr>
      <vt:lpstr>PYTHON INDENTATION You have to use the same number of spaces in the same block of code, otherwise Python will give you an error:</vt:lpstr>
      <vt:lpstr>PYTHON VARIABLES</vt:lpstr>
      <vt:lpstr>COMMENTS</vt:lpstr>
      <vt:lpstr>TEST YOURSELF WITH EXERCISES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-  Syntax</dc:title>
  <dc:creator>Esa Reki Heryana</dc:creator>
  <cp:keywords>DAFbIHhYwlc,BAD6mmF9tCw</cp:keywords>
  <cp:lastModifiedBy>Marchel Maulana Fahrezi</cp:lastModifiedBy>
  <cp:revision>1</cp:revision>
  <dcterms:created xsi:type="dcterms:W3CDTF">2023-02-24T02:12:52Z</dcterms:created>
  <dcterms:modified xsi:type="dcterms:W3CDTF">2023-02-24T06:35:09Z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2023-02-24T00:00:00Z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2023-02-24T00:00:00Z</vt:filetime>
  </property>
</Properties>
</file>